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8"/>
  </p:notesMasterIdLst>
  <p:handoutMasterIdLst>
    <p:handoutMasterId r:id="rId49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01" r:id="rId11"/>
    <p:sldId id="313" r:id="rId12"/>
    <p:sldId id="314" r:id="rId13"/>
    <p:sldId id="312" r:id="rId14"/>
    <p:sldId id="303" r:id="rId15"/>
    <p:sldId id="302" r:id="rId16"/>
    <p:sldId id="304" r:id="rId17"/>
    <p:sldId id="306" r:id="rId18"/>
    <p:sldId id="308" r:id="rId19"/>
    <p:sldId id="307" r:id="rId20"/>
    <p:sldId id="309" r:id="rId21"/>
    <p:sldId id="305" r:id="rId22"/>
    <p:sldId id="311" r:id="rId23"/>
    <p:sldId id="310" r:id="rId24"/>
    <p:sldId id="264" r:id="rId25"/>
    <p:sldId id="315" r:id="rId26"/>
    <p:sldId id="316" r:id="rId27"/>
    <p:sldId id="317" r:id="rId28"/>
    <p:sldId id="318" r:id="rId29"/>
    <p:sldId id="277" r:id="rId30"/>
    <p:sldId id="262" r:id="rId31"/>
    <p:sldId id="289" r:id="rId32"/>
    <p:sldId id="258" r:id="rId33"/>
    <p:sldId id="278" r:id="rId34"/>
    <p:sldId id="266" r:id="rId35"/>
    <p:sldId id="292" r:id="rId36"/>
    <p:sldId id="293" r:id="rId37"/>
    <p:sldId id="280" r:id="rId38"/>
    <p:sldId id="270" r:id="rId39"/>
    <p:sldId id="271" r:id="rId40"/>
    <p:sldId id="287" r:id="rId41"/>
    <p:sldId id="260" r:id="rId42"/>
    <p:sldId id="282" r:id="rId43"/>
    <p:sldId id="283" r:id="rId44"/>
    <p:sldId id="294" r:id="rId45"/>
    <p:sldId id="275" r:id="rId46"/>
    <p:sldId id="276" r:id="rId4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2023-03-23-Thursday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2023-03-23-Thursday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10" Type="http://schemas.openxmlformats.org/officeDocument/2006/relationships/image" Target="../media/image53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BB4599A4-588C-43A5-C615-99C861E3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78C81A2-CCB6-38CA-ED1B-815FBFF5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D5B947-07DE-B21A-C202-155AE3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F0CD86-04ED-8EE0-191A-F161418E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A12B27A9-D7B1-E012-4870-573966C3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E20184B-1089-49E1-24F0-B76B665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FE7688A5-335A-F662-AFE4-FD23128B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F9E11-F38C-4884-DC53-52703035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01513" cy="40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8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19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9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ko-KR" altLang="en-US" noProof="1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23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24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25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26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김건호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박민준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유니티 를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2" name="날짜 개체 틀 10">
            <a:extLst>
              <a:ext uri="{FF2B5EF4-FFF2-40B4-BE49-F238E27FC236}">
                <a16:creationId xmlns:a16="http://schemas.microsoft.com/office/drawing/2014/main" id="{16A9F62A-BBD7-53A3-9E4E-DA2BE683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ko"/>
              <a:t>20XX년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30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34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메트릭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52" y="-7143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16" name="바닥글 개체 틀 79">
            <a:extLst>
              <a:ext uri="{FF2B5EF4-FFF2-40B4-BE49-F238E27FC236}">
                <a16:creationId xmlns:a16="http://schemas.microsoft.com/office/drawing/2014/main" id="{F5D1CDE0-4216-B892-3CE5-83D58CDA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2" name="날짜 개체 틀 10">
            <a:extLst>
              <a:ext uri="{FF2B5EF4-FFF2-40B4-BE49-F238E27FC236}">
                <a16:creationId xmlns:a16="http://schemas.microsoft.com/office/drawing/2014/main" id="{01F3D845-9D64-BE62-2912-BA86FBFD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심현기</a:t>
            </a:r>
          </a:p>
          <a:p>
            <a:pPr rtl="0"/>
            <a:r>
              <a:rPr lang="en-US" altLang="ko-KR"/>
              <a:t>206-555-0146</a:t>
            </a:r>
            <a:endParaRPr lang="ko-KR" altLang="en-US"/>
          </a:p>
          <a:p>
            <a:pPr rtl="0"/>
            <a:r>
              <a:rPr lang="en-US" altLang="ko-KR"/>
              <a:t>hyun-ki@contoso.com</a:t>
            </a:r>
            <a:endParaRPr lang="ko-KR" altLang="en-US"/>
          </a:p>
          <a:p>
            <a:pPr rtl="0"/>
            <a:r>
              <a:rPr lang="en-US" altLang="ko-KR"/>
              <a:t>www.contoso.com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5F0905-7130-2385-3542-A2061392B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144"/>
            <a:ext cx="8647659" cy="6356350"/>
          </a:xfrm>
          <a:prstGeom prst="rect">
            <a:avLst/>
          </a:prstGeom>
        </p:spPr>
      </p:pic>
      <p:sp>
        <p:nvSpPr>
          <p:cNvPr id="5" name="바닥글 개체 틀 79">
            <a:extLst>
              <a:ext uri="{FF2B5EF4-FFF2-40B4-BE49-F238E27FC236}">
                <a16:creationId xmlns:a16="http://schemas.microsoft.com/office/drawing/2014/main" id="{8BF635AE-7E21-B026-6039-D9979A6B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2" name="날짜 개체 틀 10">
            <a:extLst>
              <a:ext uri="{FF2B5EF4-FFF2-40B4-BE49-F238E27FC236}">
                <a16:creationId xmlns:a16="http://schemas.microsoft.com/office/drawing/2014/main" id="{479E3E04-3856-71AD-B527-3A4B6856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AE73CD1-BDA0-635D-9372-0307B347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1144</Words>
  <Application>Microsoft Office PowerPoint</Application>
  <PresentationFormat>와이드스크린</PresentationFormat>
  <Paragraphs>440</Paragraphs>
  <Slides>43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분야 - 이름</vt:lpstr>
      <vt:lpstr>분야 - 이름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회사 소개</vt:lpstr>
      <vt:lpstr>해결 방법</vt:lpstr>
      <vt:lpstr>제품 개요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</vt:lpstr>
      <vt:lpstr>팀 소개 </vt:lpstr>
      <vt:lpstr>자금 조달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27</cp:revision>
  <dcterms:created xsi:type="dcterms:W3CDTF">2023-03-21T04:41:08Z</dcterms:created>
  <dcterms:modified xsi:type="dcterms:W3CDTF">2023-03-23T02:51:18Z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